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1" r:id="rId3"/>
    <p:sldId id="261" r:id="rId4"/>
    <p:sldId id="262" r:id="rId5"/>
    <p:sldId id="265" r:id="rId6"/>
    <p:sldId id="264" r:id="rId7"/>
    <p:sldId id="273" r:id="rId8"/>
    <p:sldId id="274" r:id="rId9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58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267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63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82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55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63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220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495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842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29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1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76BEE-0767-4254-A501-ED18EAA2701C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627C9-CEE8-45C7-946D-542CC9108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49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0"/>
            <a:ext cx="99371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58321" y="2126505"/>
            <a:ext cx="47525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r>
              <a:rPr lang="ru-RU" sz="6000" b="1" dirty="0" smtClean="0">
                <a:solidFill>
                  <a:srgbClr val="FF0000"/>
                </a:solidFill>
              </a:rPr>
              <a:t>Дети войны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19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slaj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5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81" y="658305"/>
            <a:ext cx="3117032" cy="5541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283968" y="980728"/>
            <a:ext cx="412069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altLang="ru-RU" sz="2000" b="1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</a:t>
            </a:r>
            <a:r>
              <a:rPr lang="ru-RU" altLang="ru-RU" sz="20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Калашникова (Антипова) </a:t>
            </a:r>
          </a:p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Дмитриевна</a:t>
            </a:r>
          </a:p>
          <a:p>
            <a:pPr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 педагогического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труда)</a:t>
            </a:r>
          </a:p>
          <a:p>
            <a:pPr>
              <a:defRPr/>
            </a:pPr>
            <a:endParaRPr lang="ru-RU" altLang="ru-RU" sz="2000" b="1" dirty="0" smtClean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altLang="ru-RU" sz="2000" b="1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</a:t>
            </a:r>
            <a:r>
              <a:rPr lang="ru-RU" altLang="ru-RU" sz="2000" b="1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марта 1938г.р. </a:t>
            </a:r>
            <a:endParaRPr lang="ru-RU" alt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3968" y="2845157"/>
            <a:ext cx="4402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altLang="ru-RU" b="1" dirty="0">
                <a:solidFill>
                  <a:srgbClr val="6600CC"/>
                </a:solidFill>
                <a:latin typeface="Georgia" panose="02040502050405020303" pitchFamily="18" charset="0"/>
              </a:rPr>
              <a:t>Образование: </a:t>
            </a:r>
            <a:r>
              <a:rPr lang="ru-RU" altLang="ru-RU" b="1" dirty="0" smtClean="0">
                <a:solidFill>
                  <a:srgbClr val="6600CC"/>
                </a:solidFill>
                <a:latin typeface="Georgia" panose="02040502050405020303" pitchFamily="18" charset="0"/>
              </a:rPr>
              <a:t>Высшее</a:t>
            </a:r>
            <a:endParaRPr lang="ru-RU" altLang="ru-RU" b="1" dirty="0">
              <a:solidFill>
                <a:srgbClr val="A50021"/>
              </a:solidFill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altLang="ru-RU" b="1" dirty="0">
                <a:solidFill>
                  <a:srgbClr val="6600CC"/>
                </a:solidFill>
                <a:latin typeface="Georgia" panose="02040502050405020303" pitchFamily="18" charset="0"/>
              </a:rPr>
              <a:t>Место работы:  </a:t>
            </a:r>
            <a:r>
              <a:rPr lang="ru-RU" altLang="ru-RU" b="1" dirty="0">
                <a:solidFill>
                  <a:srgbClr val="A50021"/>
                </a:solidFill>
                <a:latin typeface="Georgia" panose="02040502050405020303" pitchFamily="18" charset="0"/>
              </a:rPr>
              <a:t>МБОУ «СОШ №6» АМР РТ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b="1" dirty="0">
                <a:solidFill>
                  <a:srgbClr val="6600FF"/>
                </a:solidFill>
                <a:latin typeface="Georgia" panose="02040502050405020303" pitchFamily="18" charset="0"/>
              </a:rPr>
              <a:t>Должность</a:t>
            </a:r>
            <a:r>
              <a:rPr lang="ru-RU" altLang="ru-RU" b="1" dirty="0">
                <a:solidFill>
                  <a:srgbClr val="A50021"/>
                </a:solidFill>
                <a:latin typeface="Georgia" panose="02040502050405020303" pitchFamily="18" charset="0"/>
              </a:rPr>
              <a:t>: учитель Истории и обществознания, основы </a:t>
            </a:r>
            <a:r>
              <a:rPr lang="ru-RU" altLang="ru-RU" b="1" dirty="0" err="1">
                <a:solidFill>
                  <a:srgbClr val="A50021"/>
                </a:solidFill>
                <a:latin typeface="Georgia" panose="02040502050405020303" pitchFamily="18" charset="0"/>
              </a:rPr>
              <a:t>Государоства</a:t>
            </a:r>
            <a:r>
              <a:rPr lang="ru-RU" altLang="ru-RU" b="1" dirty="0">
                <a:solidFill>
                  <a:srgbClr val="A50021"/>
                </a:solidFill>
                <a:latin typeface="Georgia" panose="02040502050405020303" pitchFamily="18" charset="0"/>
              </a:rPr>
              <a:t> и Права</a:t>
            </a:r>
          </a:p>
        </p:txBody>
      </p:sp>
    </p:spTree>
    <p:extLst>
      <p:ext uri="{BB962C8B-B14F-4D97-AF65-F5344CB8AC3E}">
        <p14:creationId xmlns:p14="http://schemas.microsoft.com/office/powerpoint/2010/main" val="398457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F:\slaj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334574"/>
            <a:ext cx="648072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Учитель! Он всегда в дороге,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заботах, поиске, тревоге,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никогда покоя нет!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сам себя всех строже судит,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весь земной, он рвётся в высь;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счесть, пожалуй, сколько судеб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его судьбой переплелись!</a:t>
            </a: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Д.С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Лихачёв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03108" y="2136592"/>
            <a:ext cx="3823509" cy="5098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994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slaj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71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42449" y="1484784"/>
            <a:ext cx="37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574875" y="2967335"/>
            <a:ext cx="2114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91880" y="692696"/>
            <a:ext cx="4946844" cy="5909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Дмитриевна в 1955 году окончила 10 классов в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Бавлы. После окончания школы по комсомольской путевке поехала строить железную дорогу в Оренбург, после этого нелегкого труда перешла на Уфимский завод  слесарем сборщиком преобразователей ,в это же время поступила в БГУ на исторический факультет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2790825" cy="3800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262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F:\slaj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86074" y="1124744"/>
            <a:ext cx="5214317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19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66 года начала работать учителем истории и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о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бществознания, основы государства и права в 112 школе г. Уфа.</a:t>
            </a:r>
          </a:p>
          <a:p>
            <a:pPr>
              <a:spcAft>
                <a:spcPts val="300"/>
              </a:spcAft>
            </a:pPr>
            <a:endParaRPr lang="ru-RU" sz="2800" b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3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Трудовая деятельность в МБОУ «СОШ №6» продолжалась  с 1977 по 1997 года.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    </a:t>
            </a:r>
            <a:endParaRPr lang="ru-RU" sz="2800" b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6" name="Объект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12" y="548680"/>
            <a:ext cx="2428875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925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slaj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06202"/>
            <a:ext cx="6733848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835696" y="5057546"/>
            <a:ext cx="5982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ru-RU" alt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53845" y="5214714"/>
            <a:ext cx="59825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Бегут года, но дружба остаётся неизменной! </a:t>
            </a:r>
          </a:p>
        </p:txBody>
      </p:sp>
    </p:spTree>
    <p:extLst>
      <p:ext uri="{BB962C8B-B14F-4D97-AF65-F5344CB8AC3E}">
        <p14:creationId xmlns:p14="http://schemas.microsoft.com/office/powerpoint/2010/main" val="57172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slaj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63688" y="1520506"/>
            <a:ext cx="63367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Значение профессии учитель трудно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ереоценить-это одна из самых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почетных  и нужных профессий на Земле.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Однако и ответственность на  учителях лежит большая – ведь именно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 люди отвечают за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овершенствование подрастающего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околения, от которого зависит наше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Будущее!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47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:\slaj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User\Documents\Урок класный час\Галина Васильевна\20150505_1232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2164455" cy="3140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59352"/>
            <a:ext cx="3312368" cy="3914449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716" y="2132856"/>
            <a:ext cx="2788772" cy="32691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343967" y="112842"/>
            <a:ext cx="4624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Встреча с ветераном труда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74595" y="620688"/>
            <a:ext cx="4194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Валентиной </a:t>
            </a:r>
            <a:r>
              <a:rPr lang="ru-RU" sz="2400" dirty="0" smtClean="0">
                <a:solidFill>
                  <a:schemeClr val="bg1"/>
                </a:solidFill>
              </a:rPr>
              <a:t>Дмитриевной</a:t>
            </a:r>
            <a:endParaRPr lang="ru-RU" sz="24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3494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185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</dc:creator>
  <cp:lastModifiedBy>User</cp:lastModifiedBy>
  <cp:revision>34</cp:revision>
  <cp:lastPrinted>2023-04-14T07:36:54Z</cp:lastPrinted>
  <dcterms:created xsi:type="dcterms:W3CDTF">2016-02-14T11:09:28Z</dcterms:created>
  <dcterms:modified xsi:type="dcterms:W3CDTF">2023-04-28T08:48:20Z</dcterms:modified>
</cp:coreProperties>
</file>